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76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5395F17-9339-4D82-87D5-AEB285395D4D}" type="datetimeFigureOut">
              <a:rPr lang="hu-HU" smtClean="0"/>
              <a:t>2015.12.10.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8464C5A-22EB-444A-990A-94E4C12E89A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F17-9339-4D82-87D5-AEB285395D4D}" type="datetimeFigureOut">
              <a:rPr lang="hu-HU" smtClean="0"/>
              <a:t>2015.12.10.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4C5A-22EB-444A-990A-94E4C12E89A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F17-9339-4D82-87D5-AEB285395D4D}" type="datetimeFigureOut">
              <a:rPr lang="hu-HU" smtClean="0"/>
              <a:t>2015.12.10.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4C5A-22EB-444A-990A-94E4C12E89A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5395F17-9339-4D82-87D5-AEB285395D4D}" type="datetimeFigureOut">
              <a:rPr lang="hu-HU" smtClean="0"/>
              <a:t>2015.12.10.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4C5A-22EB-444A-990A-94E4C12E89A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5395F17-9339-4D82-87D5-AEB285395D4D}" type="datetimeFigureOut">
              <a:rPr lang="hu-HU" smtClean="0"/>
              <a:t>2015.12.10.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8464C5A-22EB-444A-990A-94E4C12E89AF}" type="slidenum">
              <a:rPr lang="hu-HU" smtClean="0"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5395F17-9339-4D82-87D5-AEB285395D4D}" type="datetimeFigureOut">
              <a:rPr lang="hu-HU" smtClean="0"/>
              <a:t>2015.12.10.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8464C5A-22EB-444A-990A-94E4C12E89A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5395F17-9339-4D82-87D5-AEB285395D4D}" type="datetimeFigureOut">
              <a:rPr lang="hu-HU" smtClean="0"/>
              <a:t>2015.12.10.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8464C5A-22EB-444A-990A-94E4C12E89AF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F17-9339-4D82-87D5-AEB285395D4D}" type="datetimeFigureOut">
              <a:rPr lang="hu-HU" smtClean="0"/>
              <a:t>2015.12.10.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4C5A-22EB-444A-990A-94E4C12E89A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5395F17-9339-4D82-87D5-AEB285395D4D}" type="datetimeFigureOut">
              <a:rPr lang="hu-HU" smtClean="0"/>
              <a:t>2015.12.10.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8464C5A-22EB-444A-990A-94E4C12E89A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5395F17-9339-4D82-87D5-AEB285395D4D}" type="datetimeFigureOut">
              <a:rPr lang="hu-HU" smtClean="0"/>
              <a:t>2015.12.10.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8464C5A-22EB-444A-990A-94E4C12E89AF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5395F17-9339-4D82-87D5-AEB285395D4D}" type="datetimeFigureOut">
              <a:rPr lang="hu-HU" smtClean="0"/>
              <a:t>2015.12.10.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8464C5A-22EB-444A-990A-94E4C12E89AF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5395F17-9339-4D82-87D5-AEB285395D4D}" type="datetimeFigureOut">
              <a:rPr lang="hu-HU" smtClean="0"/>
              <a:t>2015.12.10.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8464C5A-22EB-444A-990A-94E4C12E89AF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40544" y="2348879"/>
            <a:ext cx="8146256" cy="2857301"/>
          </a:xfrm>
        </p:spPr>
        <p:txBody>
          <a:bodyPr/>
          <a:lstStyle/>
          <a:p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Internetes zaklatás fogalomtára</a:t>
            </a:r>
            <a:br>
              <a:rPr lang="hu-HU" b="1" dirty="0" smtClean="0"/>
            </a:br>
            <a:r>
              <a:rPr lang="hu-HU" b="1" dirty="0" smtClean="0"/>
              <a:t>ZMG - 2015. december 12.</a:t>
            </a:r>
            <a:endParaRPr lang="hu-H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564904"/>
            <a:ext cx="5328593" cy="354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49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6258" y="529781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hu-HU" sz="6600" b="1" dirty="0" smtClean="0"/>
              <a:t>FLAMING?</a:t>
            </a:r>
            <a:endParaRPr lang="hu-HU" sz="6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52158"/>
            <a:ext cx="5246708" cy="351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2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471284" cy="1399032"/>
          </a:xfrm>
        </p:spPr>
        <p:txBody>
          <a:bodyPr>
            <a:noAutofit/>
          </a:bodyPr>
          <a:lstStyle/>
          <a:p>
            <a:r>
              <a:rPr lang="hu-HU" sz="3200" b="1" dirty="0" err="1" smtClean="0"/>
              <a:t>Flaming</a:t>
            </a:r>
            <a:r>
              <a:rPr lang="hu-HU" sz="3200" b="1" dirty="0" smtClean="0"/>
              <a:t>: </a:t>
            </a:r>
            <a:r>
              <a:rPr lang="hu-HU" sz="3200" dirty="0" smtClean="0"/>
              <a:t>a zaklatás azon formája, mikor az áldozatot internetes fórumokon, </a:t>
            </a:r>
            <a:r>
              <a:rPr lang="hu-HU" sz="3200" dirty="0" err="1" smtClean="0"/>
              <a:t>blogokon</a:t>
            </a:r>
            <a:r>
              <a:rPr lang="hu-HU" sz="3200" dirty="0" smtClean="0"/>
              <a:t>, chat szobákban, vagy </a:t>
            </a:r>
            <a:r>
              <a:rPr lang="hu-HU" sz="3200" dirty="0" err="1" smtClean="0"/>
              <a:t>emailben</a:t>
            </a:r>
            <a:r>
              <a:rPr lang="hu-HU" sz="3200" dirty="0" smtClean="0"/>
              <a:t> megaláznak</a:t>
            </a:r>
            <a:endParaRPr lang="hu-H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4824536" cy="362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7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600" b="1" dirty="0" smtClean="0"/>
              <a:t>EXCLUSION?</a:t>
            </a:r>
            <a:endParaRPr lang="hu-HU" sz="6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66" y="1772816"/>
            <a:ext cx="5823062" cy="387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54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399032"/>
          </a:xfrm>
        </p:spPr>
        <p:txBody>
          <a:bodyPr>
            <a:noAutofit/>
          </a:bodyPr>
          <a:lstStyle/>
          <a:p>
            <a:r>
              <a:rPr lang="hu-HU" sz="3200" b="1" i="1" dirty="0" err="1" smtClean="0"/>
              <a:t>Exclusion</a:t>
            </a:r>
            <a:r>
              <a:rPr lang="hu-HU" sz="3200" b="1" i="1" dirty="0"/>
              <a:t> </a:t>
            </a:r>
            <a:r>
              <a:rPr lang="hu-HU" sz="3200" b="1" i="1" dirty="0" smtClean="0"/>
              <a:t>(kirekesztés): </a:t>
            </a:r>
            <a:r>
              <a:rPr lang="hu-HU" sz="3200" dirty="0" smtClean="0"/>
              <a:t>egy személy kizárása csoportokból, internetes közösségekből kirekesztő, bántó szándékkal</a:t>
            </a:r>
            <a:endParaRPr lang="hu-HU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53" y="2924944"/>
            <a:ext cx="48291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9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600" b="1" dirty="0" smtClean="0"/>
              <a:t>HARASSMENT?</a:t>
            </a:r>
            <a:endParaRPr lang="hu-HU" sz="66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820122" cy="384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6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352928" cy="1399032"/>
          </a:xfrm>
        </p:spPr>
        <p:txBody>
          <a:bodyPr>
            <a:noAutofit/>
          </a:bodyPr>
          <a:lstStyle/>
          <a:p>
            <a:r>
              <a:rPr lang="hu-HU" sz="3600" b="1" i="1" dirty="0" err="1" smtClean="0"/>
              <a:t>Harassment</a:t>
            </a:r>
            <a:r>
              <a:rPr lang="hu-HU" sz="3600" b="1" i="1" dirty="0" smtClean="0"/>
              <a:t>: </a:t>
            </a:r>
            <a:r>
              <a:rPr lang="hu-HU" sz="3600" dirty="0" smtClean="0"/>
              <a:t>rosszindulatú üzenetek, képek, videók küldése ismételten (általában vallási, etnikai hovatartozási, faji, vagy szexuális jellegű zaklatás)</a:t>
            </a:r>
            <a:endParaRPr lang="hu-HU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69130"/>
            <a:ext cx="340918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4790"/>
            <a:ext cx="384151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3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600" b="1" dirty="0" smtClean="0"/>
              <a:t>TROLLING?</a:t>
            </a:r>
            <a:endParaRPr lang="hu-HU" sz="6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1685924"/>
            <a:ext cx="6044739" cy="368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2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399032"/>
          </a:xfrm>
        </p:spPr>
        <p:txBody>
          <a:bodyPr>
            <a:noAutofit/>
          </a:bodyPr>
          <a:lstStyle/>
          <a:p>
            <a:r>
              <a:rPr lang="hu-HU" sz="3600" b="1" i="1" dirty="0" err="1" smtClean="0"/>
              <a:t>Trolling</a:t>
            </a:r>
            <a:r>
              <a:rPr lang="hu-HU" sz="3600" dirty="0" smtClean="0"/>
              <a:t>: online felületeken provokáló, idegesítő, érzelmileg felkavaró üzenetek, kommentek küldése (alaptalanul)</a:t>
            </a:r>
            <a:endParaRPr lang="hu-HU" sz="3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5728016" cy="327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6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Mit tegyünk, ha áldozatok lettünk?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i="1" u="sng" dirty="0" smtClean="0"/>
              <a:t>Hármas szabály</a:t>
            </a:r>
            <a:r>
              <a:rPr lang="hu-HU" i="1" dirty="0" smtClean="0"/>
              <a:t>:</a:t>
            </a:r>
            <a:br>
              <a:rPr lang="hu-HU" i="1" dirty="0" smtClean="0"/>
            </a:br>
            <a:r>
              <a:rPr lang="hu-HU" i="1" dirty="0" smtClean="0"/>
              <a:t>1) Azonnal hagyd abba a netes tevékenységed!</a:t>
            </a:r>
            <a:br>
              <a:rPr lang="hu-HU" i="1" dirty="0" smtClean="0"/>
            </a:br>
            <a:r>
              <a:rPr lang="hu-HU" i="1" dirty="0" smtClean="0"/>
              <a:t>2) Alkalmazd a blokkolást a zaklatóval szemben!</a:t>
            </a:r>
            <a:br>
              <a:rPr lang="hu-HU" i="1" dirty="0" smtClean="0"/>
            </a:br>
            <a:r>
              <a:rPr lang="hu-HU" i="1" dirty="0" smtClean="0"/>
              <a:t>3) Szólj egy felnőttnek!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9739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5265035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39574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5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b="1" dirty="0" smtClean="0"/>
              <a:t>CYBERBULLYING?</a:t>
            </a:r>
            <a:endParaRPr lang="hu-HU" sz="6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402932" cy="380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0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299430" cy="472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3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GROOMING?</a:t>
            </a:r>
            <a:endParaRPr lang="hu-H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69518"/>
            <a:ext cx="4608512" cy="319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8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491250" cy="48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9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91264" cy="1721346"/>
          </a:xfrm>
        </p:spPr>
        <p:txBody>
          <a:bodyPr>
            <a:normAutofit/>
          </a:bodyPr>
          <a:lstStyle/>
          <a:p>
            <a:pPr algn="ctr"/>
            <a:r>
              <a:rPr lang="hu-HU" sz="6600" b="1" dirty="0" smtClean="0"/>
              <a:t>SEXTING?</a:t>
            </a:r>
            <a:endParaRPr lang="hu-HU" sz="66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760640" cy="376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6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4" y="1147763"/>
            <a:ext cx="6587161" cy="494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6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600" b="1" dirty="0" smtClean="0"/>
              <a:t>STALKING?</a:t>
            </a:r>
            <a:endParaRPr lang="hu-HU" sz="6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534375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5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08912" cy="3888432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STALKING</a:t>
            </a:r>
            <a:r>
              <a:rPr lang="hu-HU" dirty="0" smtClean="0"/>
              <a:t>: hasonlóan a </a:t>
            </a:r>
            <a:r>
              <a:rPr lang="hu-HU" i="1" dirty="0" err="1" smtClean="0">
                <a:effectLst/>
              </a:rPr>
              <a:t>cyberbullying</a:t>
            </a:r>
            <a:r>
              <a:rPr lang="hu-HU" dirty="0" smtClean="0"/>
              <a:t> kifejezéshez, ez is zaklatást/bántalmazást jelent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L</a:t>
            </a:r>
            <a:r>
              <a:rPr lang="hu-HU" dirty="0" smtClean="0"/>
              <a:t>ehetséges formái: perverz szóhasználat, fenyegetőzés, testi bántalmazásra utalás, inzultálás, akár halálos fenyegetés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27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Lendüle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124</TotalTime>
  <Words>114</Words>
  <Application>Microsoft Office PowerPoint</Application>
  <PresentationFormat>Diavetítés a képernyőre (4:3 oldalarány)</PresentationFormat>
  <Paragraphs>15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Lendület</vt:lpstr>
      <vt:lpstr>Internetes zaklatás fogalomtára ZMG - 2015. december 12.</vt:lpstr>
      <vt:lpstr>CYBERBULLYING?</vt:lpstr>
      <vt:lpstr>PowerPoint bemutató</vt:lpstr>
      <vt:lpstr>GROOMING?</vt:lpstr>
      <vt:lpstr>PowerPoint bemutató</vt:lpstr>
      <vt:lpstr>SEXTING?</vt:lpstr>
      <vt:lpstr>PowerPoint bemutató</vt:lpstr>
      <vt:lpstr>STALKING?</vt:lpstr>
      <vt:lpstr>STALKING: hasonlóan a cyberbullying kifejezéshez, ez is zaklatást/bántalmazást jelent  Lehetséges formái: perverz szóhasználat, fenyegetőzés, testi bántalmazásra utalás, inzultálás, akár halálos fenyegetés</vt:lpstr>
      <vt:lpstr>FLAMING?</vt:lpstr>
      <vt:lpstr>Flaming: a zaklatás azon formája, mikor az áldozatot internetes fórumokon, blogokon, chat szobákban, vagy emailben megaláznak</vt:lpstr>
      <vt:lpstr>EXCLUSION?</vt:lpstr>
      <vt:lpstr>Exclusion (kirekesztés): egy személy kizárása csoportokból, internetes közösségekből kirekesztő, bántó szándékkal</vt:lpstr>
      <vt:lpstr>HARASSMENT?</vt:lpstr>
      <vt:lpstr>Harassment: rosszindulatú üzenetek, képek, videók küldése ismételten (általában vallási, etnikai hovatartozási, faji, vagy szexuális jellegű zaklatás)</vt:lpstr>
      <vt:lpstr>TROLLING?</vt:lpstr>
      <vt:lpstr>Trolling: online felületeken provokáló, idegesítő, érzelmileg felkavaró üzenetek, kommentek küldése (alaptalanul)</vt:lpstr>
      <vt:lpstr>Mit tegyünk, ha áldozatok lettünk? Hármas szabály: 1) Azonnal hagyd abba a netes tevékenységed! 2) Alkalmazd a blokkolást a zaklatóval szemben! 3) Szólj egy felnőttnek!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Internetes fogalomtár ZMG 2015 december 12.</dc:title>
  <dc:creator>Hermann</dc:creator>
  <cp:lastModifiedBy>Hermann</cp:lastModifiedBy>
  <cp:revision>18</cp:revision>
  <dcterms:created xsi:type="dcterms:W3CDTF">2015-12-10T08:14:27Z</dcterms:created>
  <dcterms:modified xsi:type="dcterms:W3CDTF">2015-12-10T17:22:31Z</dcterms:modified>
</cp:coreProperties>
</file>