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71" autoAdjust="0"/>
  </p:normalViewPr>
  <p:slideViewPr>
    <p:cSldViewPr>
      <p:cViewPr>
        <p:scale>
          <a:sx n="64" d="100"/>
          <a:sy n="64" d="100"/>
        </p:scale>
        <p:origin x="-1476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5B4E-D7FE-4004-853C-5E757E7D2EEB}" type="datetimeFigureOut">
              <a:rPr lang="hu-HU" smtClean="0"/>
              <a:t>2015.09.27.</a:t>
            </a:fld>
            <a:endParaRPr lang="hu-H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31A09-5176-4988-8753-9AD81C4985B8}" type="slidenum">
              <a:rPr lang="hu-HU" smtClean="0"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5B4E-D7FE-4004-853C-5E757E7D2EEB}" type="datetimeFigureOut">
              <a:rPr lang="hu-HU" smtClean="0"/>
              <a:t>2015.09.27.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31A09-5176-4988-8753-9AD81C4985B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5B4E-D7FE-4004-853C-5E757E7D2EEB}" type="datetimeFigureOut">
              <a:rPr lang="hu-HU" smtClean="0"/>
              <a:t>2015.09.27.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31A09-5176-4988-8753-9AD81C4985B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5B4E-D7FE-4004-853C-5E757E7D2EEB}" type="datetimeFigureOut">
              <a:rPr lang="hu-HU" smtClean="0"/>
              <a:t>2015.09.27.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31A09-5176-4988-8753-9AD81C4985B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5B4E-D7FE-4004-853C-5E757E7D2EEB}" type="datetimeFigureOut">
              <a:rPr lang="hu-HU" smtClean="0"/>
              <a:t>2015.09.27.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31A09-5176-4988-8753-9AD81C4985B8}" type="slidenum">
              <a:rPr lang="hu-HU" smtClean="0"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5B4E-D7FE-4004-853C-5E757E7D2EEB}" type="datetimeFigureOut">
              <a:rPr lang="hu-HU" smtClean="0"/>
              <a:t>2015.09.27.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31A09-5176-4988-8753-9AD81C4985B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5B4E-D7FE-4004-853C-5E757E7D2EEB}" type="datetimeFigureOut">
              <a:rPr lang="hu-HU" smtClean="0"/>
              <a:t>2015.09.27.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31A09-5176-4988-8753-9AD81C4985B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5B4E-D7FE-4004-853C-5E757E7D2EEB}" type="datetimeFigureOut">
              <a:rPr lang="hu-HU" smtClean="0"/>
              <a:t>2015.09.27.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31A09-5176-4988-8753-9AD81C4985B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5B4E-D7FE-4004-853C-5E757E7D2EEB}" type="datetimeFigureOut">
              <a:rPr lang="hu-HU" smtClean="0"/>
              <a:t>2015.09.27.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31A09-5176-4988-8753-9AD81C4985B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5B4E-D7FE-4004-853C-5E757E7D2EEB}" type="datetimeFigureOut">
              <a:rPr lang="hu-HU" smtClean="0"/>
              <a:t>2015.09.27.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31A09-5176-4988-8753-9AD81C4985B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5B4E-D7FE-4004-853C-5E757E7D2EEB}" type="datetimeFigureOut">
              <a:rPr lang="hu-HU" smtClean="0"/>
              <a:t>2015.09.27.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8031A09-5176-4988-8753-9AD81C4985B8}" type="slidenum">
              <a:rPr lang="hu-HU" smtClean="0"/>
              <a:t>‹#›</a:t>
            </a:fld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6755B4E-D7FE-4004-853C-5E757E7D2EEB}" type="datetimeFigureOut">
              <a:rPr lang="hu-HU" smtClean="0"/>
              <a:t>2015.09.27.</a:t>
            </a:fld>
            <a:endParaRPr lang="hu-H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8031A09-5176-4988-8753-9AD81C4985B8}" type="slidenum">
              <a:rPr lang="hu-HU" smtClean="0"/>
              <a:t>‹#›</a:t>
            </a:fld>
            <a:endParaRPr lang="hu-H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2670" y="908720"/>
            <a:ext cx="8964488" cy="2115667"/>
          </a:xfrm>
        </p:spPr>
        <p:txBody>
          <a:bodyPr>
            <a:noAutofit/>
          </a:bodyPr>
          <a:lstStyle/>
          <a:p>
            <a:pPr algn="ctr"/>
            <a:r>
              <a:rPr lang="hu-HU" sz="5400" cap="small" dirty="0" smtClean="0">
                <a:solidFill>
                  <a:srgbClr val="FFFF00"/>
                </a:solidFill>
                <a:latin typeface="Adobe Caslon Pro Bold" pitchFamily="18" charset="-18"/>
              </a:rPr>
              <a:t>Erasmus+</a:t>
            </a:r>
            <a:br>
              <a:rPr lang="hu-HU" sz="5400" cap="small" dirty="0" smtClean="0">
                <a:solidFill>
                  <a:srgbClr val="FFFF00"/>
                </a:solidFill>
                <a:latin typeface="Adobe Caslon Pro Bold" pitchFamily="18" charset="-18"/>
              </a:rPr>
            </a:br>
            <a:r>
              <a:rPr lang="hu-HU" sz="5400" cap="small" dirty="0" err="1" smtClean="0">
                <a:solidFill>
                  <a:srgbClr val="FFFF00"/>
                </a:solidFill>
                <a:latin typeface="Adobe Caslon Pro Bold" pitchFamily="18" charset="-18"/>
              </a:rPr>
              <a:t>Youth</a:t>
            </a:r>
            <a:r>
              <a:rPr lang="hu-HU" sz="5400" cap="small" dirty="0" smtClean="0">
                <a:solidFill>
                  <a:srgbClr val="FFFF00"/>
                </a:solidFill>
                <a:latin typeface="Adobe Caslon Pro Bold" pitchFamily="18" charset="-18"/>
              </a:rPr>
              <a:t> of Europe </a:t>
            </a:r>
            <a:br>
              <a:rPr lang="hu-HU" sz="5400" cap="small" dirty="0" smtClean="0">
                <a:solidFill>
                  <a:srgbClr val="FFFF00"/>
                </a:solidFill>
                <a:latin typeface="Adobe Caslon Pro Bold" pitchFamily="18" charset="-18"/>
              </a:rPr>
            </a:br>
            <a:r>
              <a:rPr lang="hu-HU" sz="5400" cap="small" dirty="0" err="1" smtClean="0">
                <a:solidFill>
                  <a:srgbClr val="FFFF00"/>
                </a:solidFill>
                <a:latin typeface="Adobe Caslon Pro Bold" pitchFamily="18" charset="-18"/>
              </a:rPr>
              <a:t>Connect</a:t>
            </a:r>
            <a:r>
              <a:rPr lang="hu-HU" sz="5400" cap="small" dirty="0" smtClean="0">
                <a:solidFill>
                  <a:srgbClr val="FFFF00"/>
                </a:solidFill>
                <a:latin typeface="Adobe Caslon Pro Bold" pitchFamily="18" charset="-18"/>
              </a:rPr>
              <a:t> </a:t>
            </a:r>
            <a:r>
              <a:rPr lang="hu-HU" sz="5400" cap="small" dirty="0" err="1" smtClean="0">
                <a:solidFill>
                  <a:srgbClr val="FFFF00"/>
                </a:solidFill>
                <a:latin typeface="Adobe Caslon Pro Bold" pitchFamily="18" charset="-18"/>
              </a:rPr>
              <a:t>to</a:t>
            </a:r>
            <a:r>
              <a:rPr lang="hu-HU" sz="5400" cap="small" dirty="0" smtClean="0">
                <a:solidFill>
                  <a:srgbClr val="FFFF00"/>
                </a:solidFill>
                <a:latin typeface="Adobe Caslon Pro Bold" pitchFamily="18" charset="-18"/>
              </a:rPr>
              <a:t> a Right Net</a:t>
            </a:r>
            <a:endParaRPr lang="hu-HU" sz="5400" cap="small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5" y="3573016"/>
            <a:ext cx="7960158" cy="2304256"/>
          </a:xfrm>
          <a:prstGeom prst="rect">
            <a:avLst/>
          </a:prstGeom>
          <a:noFill/>
          <a:ln>
            <a:noFill/>
          </a:ln>
          <a:effectLst>
            <a:outerShdw blurRad="4064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46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9460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vert="horz" lIns="0" rIns="0" bIns="0" anchor="b">
            <a:normAutofit fontScale="90000"/>
          </a:bodyPr>
          <a:lstStyle/>
          <a:p>
            <a:pPr algn="ctr"/>
            <a:r>
              <a:rPr lang="hu-HU" b="1" cap="sm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CHATEZÉS SZABÁLYAI</a:t>
            </a:r>
            <a:br>
              <a:rPr lang="hu-HU" b="1" cap="sm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u-HU" b="1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2" y="1772816"/>
            <a:ext cx="8229600" cy="4389120"/>
          </a:xfrm>
        </p:spPr>
        <p:txBody>
          <a:bodyPr vert="horz">
            <a:normAutofit/>
          </a:bodyPr>
          <a:lstStyle/>
          <a:p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</a:t>
            </a:r>
            <a:r>
              <a:rPr lang="hu-H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elérhetõségedet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(telefonszámot, lakcímet) soha ne add meg idegennek</a:t>
            </a: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 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valaki durván beszél veled, </a:t>
            </a:r>
            <a:r>
              <a:rPr lang="hu-H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erõszakoskodik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fenyeget, zárd be azonnal a beszélgetést, ne menj bele semmilyen vitába</a:t>
            </a: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 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hagyd a számítógépedet </a:t>
            </a:r>
            <a:r>
              <a:rPr lang="hu-H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õrizetlenül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amikor nyilvános chatre vagy bejelentkezve! </a:t>
            </a:r>
          </a:p>
          <a:p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293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04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389120"/>
          </a:xfrm>
        </p:spPr>
        <p:txBody>
          <a:bodyPr vert="horz">
            <a:normAutofit/>
          </a:bodyPr>
          <a:lstStyle/>
          <a:p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Személyes 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kérdésekre </a:t>
            </a:r>
            <a:r>
              <a:rPr lang="hu-H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lehetõleg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 válaszolj! </a:t>
            </a:r>
            <a:endParaRPr lang="hu-H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Találkozót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randit csak akkor egyeztess, ha szüleid, tanáraid is tudnak róla, és valaki el tud kísérni! </a:t>
            </a:r>
            <a:endParaRPr lang="hu-H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Soha 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 engedd, hogy zsaroljanak, ne hidd el, hogy csak akkor vagy igazán bátor, ha megteszed, amire egy idegen kér (pl. hogy küldd el a fényképedet vagy az </a:t>
            </a:r>
            <a:r>
              <a:rPr lang="hu-H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elérhetõségedet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)! </a:t>
            </a:r>
            <a:endParaRPr lang="hu-H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/>
            </a:endParaRPr>
          </a:p>
          <a:p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8966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14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389120"/>
          </a:xfrm>
        </p:spPr>
        <p:txBody>
          <a:bodyPr vert="horz">
            <a:normAutofit/>
          </a:bodyPr>
          <a:lstStyle/>
          <a:p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 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valaki </a:t>
            </a:r>
            <a:r>
              <a:rPr lang="hu-H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ismerõsödre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hivatkozva hív meg egy bulira, vagy </a:t>
            </a:r>
            <a:r>
              <a:rPr lang="hu-H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randira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mindenképpen kérdezd meg az említett </a:t>
            </a:r>
            <a:r>
              <a:rPr lang="hu-H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ismerõsödet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hogy tud-e a dologról! </a:t>
            </a:r>
            <a:endParaRPr lang="hu-H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bankkártyád számát, jelszavadat soha ne add meg senkinek! </a:t>
            </a:r>
            <a:endParaRPr lang="hu-H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 fiókod jelszavát soha ne add meg senkinek! </a:t>
            </a:r>
          </a:p>
          <a:p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7004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26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vert="horz" lIns="0" rIns="0" bIns="0" anchor="b">
            <a:normAutofit fontScale="90000"/>
          </a:bodyPr>
          <a:lstStyle/>
          <a:p>
            <a:pPr algn="ctr"/>
            <a:r>
              <a:rPr lang="hu-HU" b="1" cap="sm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E-MAILEZÉS </a:t>
            </a:r>
            <a:r>
              <a:rPr lang="hu-HU" b="1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ALAPSZABÁLYAI</a:t>
            </a:r>
            <a:r>
              <a:rPr lang="hu-HU" b="1" cap="sm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b="1" cap="sm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u-HU" b="1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vert="horz">
            <a:normAutofit/>
          </a:bodyPr>
          <a:lstStyle/>
          <a:p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ismeretlen feladótól </a:t>
            </a:r>
            <a:r>
              <a:rPr lang="hu-H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érkezõ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levelet soha ne nyisd meg, nyugodtan töröld ki! </a:t>
            </a:r>
            <a:endParaRPr lang="hu-H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bankoktól kapott levelekre ne válaszolj, ha kérnek adatokat, ne add meg, inkább személyesen intézd el a bankodnál! </a:t>
            </a:r>
            <a:endParaRPr lang="hu-H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Levélben 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add meg </a:t>
            </a:r>
            <a:r>
              <a:rPr lang="hu-H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elérhetõségeidet</a:t>
            </a: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157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2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vert="horz" lIns="0" rIns="0" bIns="0" anchor="b">
            <a:normAutofit fontScale="90000"/>
          </a:bodyPr>
          <a:lstStyle/>
          <a:p>
            <a:pPr algn="ctr"/>
            <a:r>
              <a:rPr lang="hu-HU" b="1" cap="sm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TÁRSASÁGI OLDALAK HELYES HASZNÁLATA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4389120"/>
          </a:xfrm>
        </p:spPr>
        <p:txBody>
          <a:bodyPr vert="horz">
            <a:normAutofit/>
          </a:bodyPr>
          <a:lstStyle/>
          <a:p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 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tegyél fel magadról kihívó képet! </a:t>
            </a:r>
            <a:endParaRPr lang="hu-H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 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jelölj meg olyanokat, akiket csak látásból vagy a </a:t>
            </a:r>
            <a:r>
              <a:rPr lang="hu-H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chatrõl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ismersz! </a:t>
            </a:r>
            <a:endParaRPr lang="hu-H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</a:t>
            </a:r>
            <a:r>
              <a:rPr lang="hu-H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elérhetõségeknél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hu-H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lehetõ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legkevesebb személyes információt add meg!</a:t>
            </a:r>
          </a:p>
          <a:p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73154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b="1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Erasmus+ iskolánkban</a:t>
            </a:r>
            <a:endParaRPr lang="hu-HU" b="1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99594" y="2204864"/>
            <a:ext cx="7408333" cy="345069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Aft>
                <a:spcPts val="1800"/>
              </a:spcAft>
              <a:buNone/>
            </a:pPr>
            <a:r>
              <a: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  <a:r>
              <a:rPr lang="hu-H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-ben gimnáziumunk hét másik ország iskoláinak részvételével kapcsolódott be az Európai Unió által támogatott Erasmus+ programba, mely két évre szóló együttműködést alapoz meg a </a:t>
            </a:r>
            <a:r>
              <a:rPr lang="hu-H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hu-HU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Youth</a:t>
            </a:r>
            <a:r>
              <a:rPr lang="hu-H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Europe </a:t>
            </a:r>
            <a:r>
              <a:rPr lang="hu-HU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</a:t>
            </a:r>
            <a:r>
              <a:rPr lang="hu-H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hu-H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” Right” Net’</a:t>
            </a:r>
            <a:r>
              <a:rPr lang="hu-H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témában. </a:t>
            </a:r>
          </a:p>
          <a:p>
            <a:pPr marL="0" indent="0" algn="just">
              <a:spcAft>
                <a:spcPts val="1800"/>
              </a:spcAft>
              <a:buNone/>
            </a:pPr>
            <a:r>
              <a:rPr lang="hu-H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projektünk a biztonságos Internet használatot hozza közelebb a fiatalokhoz. Az együttműködés során olyan tevékenységeket végeznek a diákok, melyek </a:t>
            </a:r>
            <a:r>
              <a:rPr lang="hu-H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révén megismerhetik </a:t>
            </a:r>
            <a:r>
              <a:rPr lang="hu-H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helyes internet </a:t>
            </a:r>
            <a:r>
              <a:rPr lang="hu-H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használatot, a felhasználók jogait, de megtanulják használni a netes programokat és applikációkat is.</a:t>
            </a:r>
            <a:endParaRPr lang="hu-H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514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01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148478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smtClean="0">
                <a:solidFill>
                  <a:srgbClr val="FFFF00"/>
                </a:solidFill>
              </a:rPr>
              <a:t>Internetes sérelem</a:t>
            </a:r>
            <a:r>
              <a:rPr lang="hu-HU" b="1" dirty="0">
                <a:solidFill>
                  <a:srgbClr val="FFFF00"/>
                </a:solidFill>
              </a:rPr>
              <a:t>, zaklatás esetén ide fordulhatsz segítségért:</a:t>
            </a:r>
            <a:br>
              <a:rPr lang="hu-HU" b="1" dirty="0">
                <a:solidFill>
                  <a:srgbClr val="FFFF00"/>
                </a:solidFill>
              </a:rPr>
            </a:br>
            <a:endParaRPr lang="hu-HU" b="1" dirty="0">
              <a:solidFill>
                <a:srgbClr val="FFFF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2708920"/>
            <a:ext cx="8712968" cy="4389120"/>
          </a:xfrm>
        </p:spPr>
        <p:txBody>
          <a:bodyPr/>
          <a:lstStyle/>
          <a:p>
            <a:r>
              <a:rPr lang="hu-H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http://internethotline.hu</a:t>
            </a:r>
            <a:r>
              <a:rPr lang="hu-H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</a:p>
          <a:p>
            <a:endParaRPr lang="hu-H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</a:t>
            </a: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biztonsagosinternet.hu/bejelentes</a:t>
            </a:r>
          </a:p>
          <a:p>
            <a:endParaRPr lang="hu-H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</a:t>
            </a: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www.kek-vonal.hu/index.php/hu/internetes-biztonsag</a:t>
            </a:r>
          </a:p>
          <a:p>
            <a:endParaRPr lang="hu-H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dirty="0" smtClean="0"/>
          </a:p>
          <a:p>
            <a:endParaRPr lang="hu-HU" dirty="0">
              <a:solidFill>
                <a:srgbClr val="FFFF00"/>
              </a:solidFill>
            </a:endParaRPr>
          </a:p>
          <a:p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08445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3573017"/>
            <a:ext cx="7920880" cy="361409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hu-H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elmúlt tanévben tanulóink és tanáraink bolgár, lengyel, olasz, török, spanyol, román és görög iskolákkal dolgoztak együtt: plakátokat és logót terveztek, előadásokat tartottak, videókat készítettek és képregényeket rajzoltak. Természetesen a </a:t>
            </a:r>
            <a:r>
              <a:rPr lang="hu-H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workshopokban</a:t>
            </a:r>
            <a:r>
              <a:rPr lang="hu-H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való részvétel mellett alkalom nyílt az adott országok megismerésére, ismerkedésre és élmények szerzésére is. </a:t>
            </a:r>
          </a:p>
          <a:p>
            <a:pPr>
              <a:lnSpc>
                <a:spcPct val="120000"/>
              </a:lnSpc>
            </a:pPr>
            <a:endParaRPr lang="hu-H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44979"/>
            <a:ext cx="3385192" cy="2808312"/>
          </a:xfrm>
          <a:prstGeom prst="rect">
            <a:avLst/>
          </a:prstGeom>
          <a:effectLst>
            <a:outerShdw blurRad="3429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8" y="476673"/>
            <a:ext cx="3659899" cy="2744924"/>
          </a:xfrm>
          <a:prstGeom prst="rect">
            <a:avLst/>
          </a:prstGeom>
          <a:effectLst>
            <a:outerShdw blurRad="3429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8764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115616" y="3861048"/>
            <a:ext cx="7416824" cy="4389120"/>
          </a:xfrm>
        </p:spPr>
        <p:txBody>
          <a:bodyPr/>
          <a:lstStyle/>
          <a:p>
            <a:pPr marL="0" indent="0">
              <a:buNone/>
            </a:pP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hu-H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2015/2016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-os tanévben megrendezésre kerülő </a:t>
            </a: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találkozók:</a:t>
            </a:r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2015. november 16-20, Lengyelország</a:t>
            </a:r>
          </a:p>
          <a:p>
            <a:pPr marL="0" indent="0">
              <a:buNone/>
            </a:pP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2016. február 22-26, Spanyolország</a:t>
            </a:r>
          </a:p>
          <a:p>
            <a:pPr marL="0" indent="0">
              <a:buNone/>
            </a:pP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2016. április 18-22, Görögország</a:t>
            </a:r>
          </a:p>
          <a:p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252" y="378693"/>
            <a:ext cx="4642390" cy="3083378"/>
          </a:xfrm>
          <a:prstGeom prst="rect">
            <a:avLst/>
          </a:prstGeom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836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74014" y="1340768"/>
            <a:ext cx="8784976" cy="1143000"/>
          </a:xfrm>
        </p:spPr>
        <p:txBody>
          <a:bodyPr vert="horz" lIns="0" rIns="0" bIns="0" anchor="b">
            <a:normAutofit fontScale="90000"/>
          </a:bodyPr>
          <a:lstStyle/>
          <a:p>
            <a:pPr algn="ctr"/>
            <a:r>
              <a:rPr lang="hu-HU" b="1" cap="sm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BIZTONSÁGOS INTERNETHASZNÁLAT SZABÁLYAI</a:t>
            </a:r>
            <a:br>
              <a:rPr lang="hu-HU" b="1" cap="sm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u-HU" b="1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4389120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számítógépet, amelyre bejelentkeztél, soha ne hagyd magára, mert bárki a Te nevedben küldhet leveleket, a nevedben léphet be oldalakra, és megszerezheti személyes titkaidat is! </a:t>
            </a:r>
            <a:endParaRPr lang="hu-H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Bármely oldalnál, programnál a </a:t>
            </a:r>
            <a:r>
              <a:rPr lang="hu-H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lehetõ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legkevesebb adatot add meg magadról: inkább csak a keresztnevedet, még inkább a becenevedet használd! </a:t>
            </a:r>
          </a:p>
          <a:p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13274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63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340768"/>
            <a:ext cx="8568952" cy="4389120"/>
          </a:xfrm>
        </p:spPr>
        <p:txBody>
          <a:bodyPr vert="horz"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családodra, </a:t>
            </a:r>
            <a:r>
              <a:rPr lang="hu-H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ismerõseidre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vonatkozó információk átadásával is vigyázz: csak a jól ismert személynek mesélj </a:t>
            </a:r>
            <a:r>
              <a:rPr lang="hu-H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ezekrõl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az </a:t>
            </a:r>
            <a:r>
              <a:rPr lang="hu-H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internetrõl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ismerteknek soha! </a:t>
            </a:r>
            <a:endParaRPr lang="hu-H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 használj, és ne küldj se magadról, se az </a:t>
            </a:r>
            <a:r>
              <a:rPr lang="hu-H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ismerõseidrõl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kihívó (pl. </a:t>
            </a:r>
            <a:r>
              <a:rPr lang="hu-H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fürdõruhás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képeket! </a:t>
            </a:r>
            <a:endParaRPr lang="hu-H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internetes vásárlásnál, de a magukat ingyen kínáló szolgáltatásoknál is légy óvatos: </a:t>
            </a:r>
            <a:r>
              <a:rPr lang="hu-H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elõbbieknél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bankkártya szám megadása, utóbbiaknál a kért szolgáltatással (pl. </a:t>
            </a:r>
            <a:r>
              <a:rPr lang="hu-H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csengõhang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együtt </a:t>
            </a:r>
            <a:r>
              <a:rPr lang="hu-H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települõ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hu-H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beférkõzõ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kémprogram, vírus lehet veszélyes! 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5511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7313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4389120"/>
          </a:xfrm>
        </p:spPr>
        <p:txBody>
          <a:bodyPr>
            <a:normAutofit fontScale="92500"/>
          </a:bodyPr>
          <a:lstStyle/>
          <a:p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 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vezeték nélküli rendszert használsz otthon, a készülék minden elemét kapcsold ki, ha befejezted a netezést, nehogy azokhoz más személy hozzá- férhessen, és azt törvénytelenül, a Ti számlátokra, a Ti adataitok között kutatva felhasználhassa! </a:t>
            </a:r>
            <a:endParaRPr lang="hu-H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 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higgy el feltétlenül mindent, amit az interneten találsz: bátran beszéld meg a szüleiddel, tanáraiddal, barátaiddal az ott látott, olvasott tartalmakat! Soha ne jelöld be a jelszó megjegyzését!</a:t>
            </a:r>
          </a:p>
          <a:p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8019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ramlás">
  <a:themeElements>
    <a:clrScheme name="Áramlá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Áramlás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Áramlás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Áramlás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Áramlás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Áramlás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Áramlás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5.xml><?xml version="1.0" encoding="utf-8"?>
<a:themeOverride xmlns:a="http://schemas.openxmlformats.org/drawingml/2006/main">
  <a:clrScheme name="Áramlás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</TotalTime>
  <Words>642</Words>
  <Application>Microsoft Office PowerPoint</Application>
  <PresentationFormat>Diavetítés a képernyőre (4:3 oldalarány)</PresentationFormat>
  <Paragraphs>59</Paragraphs>
  <Slides>21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2" baseType="lpstr">
      <vt:lpstr>Áramlás</vt:lpstr>
      <vt:lpstr>Erasmus+ Youth of Europe  Connect to a Right Net</vt:lpstr>
      <vt:lpstr>Az Erasmus+ iskolánkban</vt:lpstr>
      <vt:lpstr>PowerPoint bemutató</vt:lpstr>
      <vt:lpstr>PowerPoint bemutató</vt:lpstr>
      <vt:lpstr>A BIZTONSÁGOS INTERNETHASZNÁLAT SZABÁLYAI </vt:lpstr>
      <vt:lpstr>PowerPoint bemutató</vt:lpstr>
      <vt:lpstr>PowerPoint bemutató</vt:lpstr>
      <vt:lpstr>PowerPoint bemutató</vt:lpstr>
      <vt:lpstr>PowerPoint bemutató</vt:lpstr>
      <vt:lpstr>PowerPoint bemutató</vt:lpstr>
      <vt:lpstr>A CHATEZÉS SZABÁLYAI </vt:lpstr>
      <vt:lpstr>PowerPoint bemutató</vt:lpstr>
      <vt:lpstr>PowerPoint bemutató</vt:lpstr>
      <vt:lpstr>PowerPoint bemutató</vt:lpstr>
      <vt:lpstr>PowerPoint bemutató</vt:lpstr>
      <vt:lpstr>PowerPoint bemutató</vt:lpstr>
      <vt:lpstr>E-MAILEZÉS ALAPSZABÁLYAI </vt:lpstr>
      <vt:lpstr>PowerPoint bemutató</vt:lpstr>
      <vt:lpstr>TÁRSASÁGI OLDALAK HELYES HASZNÁLATA</vt:lpstr>
      <vt:lpstr>PowerPoint bemutató</vt:lpstr>
      <vt:lpstr>Internetes sérelem, zaklatás esetén ide fordulhatsz segítségért: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Youth of Europe Connect to a Right Net</dc:title>
  <dc:creator>Hermann</dc:creator>
  <cp:lastModifiedBy>Hermann</cp:lastModifiedBy>
  <cp:revision>16</cp:revision>
  <dcterms:created xsi:type="dcterms:W3CDTF">2015-09-20T17:10:55Z</dcterms:created>
  <dcterms:modified xsi:type="dcterms:W3CDTF">2015-09-27T15:50:08Z</dcterms:modified>
</cp:coreProperties>
</file>